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81"/>
    <p:restoredTop sz="94663"/>
  </p:normalViewPr>
  <p:slideViewPr>
    <p:cSldViewPr snapToGrid="0" snapToObjects="1">
      <p:cViewPr varScale="1">
        <p:scale>
          <a:sx n="102" d="100"/>
          <a:sy n="102" d="100"/>
        </p:scale>
        <p:origin x="2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4020C-CE91-C145-A4C2-46C364E18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F274DF-B67E-5A46-9D50-A3E50224E6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FC4C3-900C-284C-8F2D-A7ED16C9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7503A-0843-2F4A-BF32-28D862215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7ADB8-1230-E048-9755-FEE0DDAE7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ECF73-9675-D641-A558-7C7D4E3F8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29323-49AA-C24D-A818-72B1F20F3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4C442-0CD0-F346-B8FF-F8E818C9A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C1DBC-66CB-774F-8906-E27E5B137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C5AED-C288-724C-B788-945F38FE9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63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751A42-B055-114E-9662-70F2BFBFE6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5451AA-4AE0-3147-B054-C957BCD88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FB4B0-EAD9-C140-8D1C-6C060C937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E46C-54D1-CD4E-ADDA-BC91C55AA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AD3D1-8230-B944-B8C5-2F732707B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67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22698-AD8F-734C-8784-B911B8B9F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F4CBB-A5BA-9A44-BFEE-2DC82F90E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B0C6A-14E3-3B41-83DF-74D2C0346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1E009-9FF4-CA43-B020-E8935658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F38E2-678E-5C4A-862D-21C6E6CA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8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F8403-A3FC-1C41-A31B-8FDD9EBB7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718A5-FBCE-1A42-94D5-2AE76C224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95A5E-2D2A-134D-9A6D-3D0B9507A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44DB3-EC17-0541-AC59-4186844A7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11AAF-2863-FA4C-A8DA-D78E6652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7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8D41D-5805-794E-8D74-78B93B188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1E8AA-6011-624D-94A6-854ABCD89D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E6B5-E161-2E48-AF2D-3A4C5FEF4A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1E3ACD-FC44-0A4B-8B75-2460196E4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9971B3-AC16-9947-91D2-FAA6C2AC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E33235-9C8B-0540-B924-CD518DE2B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73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2B64-C30C-D641-B21A-255C0FA5D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4A1A1-949B-FD48-BAAD-205841FF6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266BD-0592-C946-8DFC-795F76251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4EA9C3-99EF-C145-9627-325AD47940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24587A-B824-A842-BD0B-541F5B6CF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3CFF16-1B88-2D42-B450-8EB252336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2B59BE-A0C7-D444-816B-835CD82F6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04566-3557-3A47-B330-433D3D84A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28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231A7-A84C-4946-BDD8-B207E2459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AD09B3-382C-7B47-B851-D968D7EFA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E673A-532D-AB4F-BD40-87285FAE0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85643-B283-F44E-B184-99CDA0C96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9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9C55F3-C200-974E-95C3-935C11505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9FEDD6-5292-2048-AA4D-0AAE9A717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2350AD-3D32-6945-919B-288C8E88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975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F800B-672B-064A-AF71-55959DAB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BC1FF-94CE-154B-A1BB-F5E9F5240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C32C1-9C7E-4142-92A8-C048C42AB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0D31C-B987-4343-BFC0-EDCFE91FC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1BD15-182A-A844-83E1-C591B7C9B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12BA9E-27F8-E14F-9AF9-45EDC7FB9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83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D200-B304-4E48-93A1-5C84C0954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4C7B67-16CE-CA4A-8FD9-3BB54A469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AB8436-A8D2-214A-BC3A-A91328F631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2BB50-5778-5F4C-B380-B88A400F5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5F23B5-2074-1543-B245-990A4AFCA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10BFC-55E6-B142-A2E7-E15BFDF84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61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206DAE-F0C0-8C43-BFA5-2331DDC40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287B23-5DD5-FA48-ACB8-550C544D1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E7D24-8363-BE45-8130-75043ECB3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D0D2E-8484-7741-9BC5-38744ADFCE35}" type="datetimeFigureOut">
              <a:rPr lang="en-GB" smtClean="0"/>
              <a:t>02/08/2021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FD17F-36AA-A047-AB06-3D9440D6E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B4633-BE81-0746-A8A3-7210AE4D9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D7031-BDCC-2240-A8E7-158E0BD92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81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6D9E847-BAE7-B04F-8939-616B96A271E6}"/>
              </a:ext>
            </a:extLst>
          </p:cNvPr>
          <p:cNvGrpSpPr/>
          <p:nvPr/>
        </p:nvGrpSpPr>
        <p:grpSpPr>
          <a:xfrm>
            <a:off x="7741786" y="402549"/>
            <a:ext cx="2602471" cy="2286469"/>
            <a:chOff x="1160059" y="928100"/>
            <a:chExt cx="3957850" cy="2286469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C14D298-1519-574E-BBA3-3204615766D5}"/>
                </a:ext>
              </a:extLst>
            </p:cNvPr>
            <p:cNvSpPr/>
            <p:nvPr/>
          </p:nvSpPr>
          <p:spPr>
            <a:xfrm>
              <a:off x="1160059" y="928100"/>
              <a:ext cx="3957850" cy="2286469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PROJECT FOLDER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DA552126-EEBA-C04B-B8D1-A6BF3E9437ED}"/>
                </a:ext>
              </a:extLst>
            </p:cNvPr>
            <p:cNvSpPr/>
            <p:nvPr/>
          </p:nvSpPr>
          <p:spPr>
            <a:xfrm>
              <a:off x="1253318" y="1487606"/>
              <a:ext cx="3771331" cy="62600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Notebook 1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47597B12-471E-9C47-A634-5CC0423570FC}"/>
                </a:ext>
              </a:extLst>
            </p:cNvPr>
            <p:cNvSpPr/>
            <p:nvPr/>
          </p:nvSpPr>
          <p:spPr>
            <a:xfrm>
              <a:off x="1253318" y="2279176"/>
              <a:ext cx="3771331" cy="62600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Notebook 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B1D4BBA-A74B-5D4B-A905-A075ACEF399C}"/>
              </a:ext>
            </a:extLst>
          </p:cNvPr>
          <p:cNvSpPr/>
          <p:nvPr/>
        </p:nvSpPr>
        <p:spPr>
          <a:xfrm>
            <a:off x="580078" y="1429751"/>
            <a:ext cx="3265091" cy="39157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EXECUTION</a:t>
            </a:r>
          </a:p>
          <a:p>
            <a:pPr algn="ctr"/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Get notebook path from database</a:t>
            </a:r>
          </a:p>
          <a:p>
            <a:pPr marL="342900" indent="-342900">
              <a:buAutoNum type="arabicPeriod"/>
            </a:pPr>
            <a:r>
              <a:rPr lang="en-GB" dirty="0"/>
              <a:t>Get actual notebook from project folder</a:t>
            </a:r>
          </a:p>
          <a:p>
            <a:pPr marL="342900" indent="-342900">
              <a:buAutoNum type="arabicPeriod"/>
            </a:pPr>
            <a:r>
              <a:rPr lang="en-GB" dirty="0"/>
              <a:t>Check if notebook already exists in the cache (</a:t>
            </a:r>
            <a:r>
              <a:rPr lang="en-GB" i="1" dirty="0"/>
              <a:t>via</a:t>
            </a:r>
            <a:r>
              <a:rPr lang="en-GB" dirty="0"/>
              <a:t> hash)</a:t>
            </a:r>
          </a:p>
          <a:p>
            <a:pPr marL="342900" indent="-342900">
              <a:buAutoNum type="arabicPeriod"/>
            </a:pPr>
            <a:r>
              <a:rPr lang="en-GB" dirty="0"/>
              <a:t>If not</a:t>
            </a:r>
            <a:r>
              <a:rPr lang="en-GB"/>
              <a:t>, read </a:t>
            </a:r>
            <a:r>
              <a:rPr lang="en-GB" dirty="0"/>
              <a:t>notebook and execute</a:t>
            </a:r>
          </a:p>
          <a:p>
            <a:pPr marL="342900" indent="-342900">
              <a:buAutoNum type="arabicPeriod"/>
            </a:pPr>
            <a:r>
              <a:rPr lang="en-GB" dirty="0"/>
              <a:t>If successful, write executed notebook to the cache.</a:t>
            </a:r>
          </a:p>
          <a:p>
            <a:pPr marL="342900" indent="-342900">
              <a:buAutoNum type="arabicPeriod"/>
            </a:pP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A181FA-2185-0D42-A5FC-5B2CCF8BA0FE}"/>
              </a:ext>
            </a:extLst>
          </p:cNvPr>
          <p:cNvGrpSpPr/>
          <p:nvPr/>
        </p:nvGrpSpPr>
        <p:grpSpPr>
          <a:xfrm>
            <a:off x="7464932" y="2750998"/>
            <a:ext cx="3156176" cy="3914315"/>
            <a:chOff x="6062776" y="2426524"/>
            <a:chExt cx="3156176" cy="39143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2E6690-A1DB-7442-8119-96D082E60BFE}"/>
                </a:ext>
              </a:extLst>
            </p:cNvPr>
            <p:cNvGrpSpPr/>
            <p:nvPr/>
          </p:nvGrpSpPr>
          <p:grpSpPr>
            <a:xfrm>
              <a:off x="6062776" y="2426524"/>
              <a:ext cx="3156176" cy="3914315"/>
              <a:chOff x="6662381" y="77319"/>
              <a:chExt cx="3957851" cy="3914315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208CCB0D-0644-C343-819B-DE77443F4D33}"/>
                  </a:ext>
                </a:extLst>
              </p:cNvPr>
              <p:cNvSpPr/>
              <p:nvPr/>
            </p:nvSpPr>
            <p:spPr>
              <a:xfrm>
                <a:off x="6662381" y="77319"/>
                <a:ext cx="3957851" cy="3914315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CACHE FOLDER</a:t>
                </a:r>
              </a:p>
            </p:txBody>
          </p:sp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AC74F067-80A4-1748-874A-54AFA4B30CDA}"/>
                  </a:ext>
                </a:extLst>
              </p:cNvPr>
              <p:cNvSpPr/>
              <p:nvPr/>
            </p:nvSpPr>
            <p:spPr>
              <a:xfrm>
                <a:off x="6755640" y="1487606"/>
                <a:ext cx="3771331" cy="229416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COMMITTED NOTEBOOKS</a:t>
                </a:r>
              </a:p>
            </p:txBody>
          </p:sp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C16D0068-F8FF-B544-A7F3-1F1FA3691C49}"/>
                  </a:ext>
                </a:extLst>
              </p:cNvPr>
              <p:cNvSpPr/>
              <p:nvPr/>
            </p:nvSpPr>
            <p:spPr>
              <a:xfrm>
                <a:off x="6863889" y="2113613"/>
                <a:ext cx="3539285" cy="62600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Notebook A</a:t>
                </a:r>
              </a:p>
            </p:txBody>
          </p: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A98D3446-0E89-EC44-8B2A-EB0D5A02652D}"/>
                  </a:ext>
                </a:extLst>
              </p:cNvPr>
              <p:cNvSpPr/>
              <p:nvPr/>
            </p:nvSpPr>
            <p:spPr>
              <a:xfrm>
                <a:off x="6863889" y="2905183"/>
                <a:ext cx="3539285" cy="626007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Notebook B</a:t>
                </a:r>
              </a:p>
            </p:txBody>
          </p:sp>
        </p:grp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3DBEB3F-5D4E-6143-ABCE-7CA3C8CBDC27}"/>
                </a:ext>
              </a:extLst>
            </p:cNvPr>
            <p:cNvSpPr/>
            <p:nvPr/>
          </p:nvSpPr>
          <p:spPr>
            <a:xfrm>
              <a:off x="6137145" y="3004521"/>
              <a:ext cx="3007436" cy="66672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PROJECT DATABASE</a:t>
              </a:r>
            </a:p>
          </p:txBody>
        </p:sp>
      </p:grp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6754473-9A8B-C640-A41C-AE99274C9152}"/>
              </a:ext>
            </a:extLst>
          </p:cNvPr>
          <p:cNvCxnSpPr/>
          <p:nvPr/>
        </p:nvCxnSpPr>
        <p:spPr>
          <a:xfrm flipH="1" flipV="1">
            <a:off x="10282933" y="2066629"/>
            <a:ext cx="263804" cy="1595730"/>
          </a:xfrm>
          <a:prstGeom prst="curvedConnector3">
            <a:avLst>
              <a:gd name="adj1" fmla="val -86655"/>
            </a:avLst>
          </a:prstGeom>
          <a:ln w="254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F42B9EDD-48BE-3C48-8BE2-DF8D7B3A2858}"/>
              </a:ext>
            </a:extLst>
          </p:cNvPr>
          <p:cNvCxnSpPr>
            <a:cxnSpLocks/>
            <a:stCxn id="16" idx="3"/>
            <a:endCxn id="7" idx="3"/>
          </p:cNvCxnSpPr>
          <p:nvPr/>
        </p:nvCxnSpPr>
        <p:spPr>
          <a:xfrm flipH="1" flipV="1">
            <a:off x="10282933" y="1275059"/>
            <a:ext cx="263804" cy="2387300"/>
          </a:xfrm>
          <a:prstGeom prst="curvedConnector3">
            <a:avLst>
              <a:gd name="adj1" fmla="val -86655"/>
            </a:avLst>
          </a:prstGeom>
          <a:ln w="254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E35A8FC0-C2B7-EB4A-9EEA-F0261EA4CFB0}"/>
              </a:ext>
            </a:extLst>
          </p:cNvPr>
          <p:cNvSpPr/>
          <p:nvPr/>
        </p:nvSpPr>
        <p:spPr>
          <a:xfrm>
            <a:off x="4337538" y="1429751"/>
            <a:ext cx="2790093" cy="32784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EXECUTOR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FCA3775-7051-8340-85DC-2ACB97FE74D6}"/>
              </a:ext>
            </a:extLst>
          </p:cNvPr>
          <p:cNvSpPr/>
          <p:nvPr/>
        </p:nvSpPr>
        <p:spPr>
          <a:xfrm>
            <a:off x="4492671" y="2242550"/>
            <a:ext cx="2479825" cy="6260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Notebook 1 Copy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C6F1174-D8EC-5A4E-883D-5C76F57E7AF2}"/>
              </a:ext>
            </a:extLst>
          </p:cNvPr>
          <p:cNvCxnSpPr>
            <a:cxnSpLocks/>
            <a:stCxn id="7" idx="1"/>
            <a:endCxn id="37" idx="0"/>
          </p:cNvCxnSpPr>
          <p:nvPr/>
        </p:nvCxnSpPr>
        <p:spPr>
          <a:xfrm flipH="1">
            <a:off x="5732584" y="1275059"/>
            <a:ext cx="2070524" cy="967491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1FA5FFD-F8B5-EC4B-BBD0-DCC45FBCC3FD}"/>
              </a:ext>
            </a:extLst>
          </p:cNvPr>
          <p:cNvSpPr/>
          <p:nvPr/>
        </p:nvSpPr>
        <p:spPr>
          <a:xfrm>
            <a:off x="4492671" y="3474047"/>
            <a:ext cx="2479825" cy="62600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Notebook 1 Executed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61D1E15-8DC6-B743-8FB0-2A31221D32FB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5732584" y="2868557"/>
            <a:ext cx="0" cy="605490"/>
          </a:xfrm>
          <a:prstGeom prst="straightConnector1">
            <a:avLst/>
          </a:prstGeom>
          <a:ln w="539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C44F606-8F8B-6F4B-B4A6-3014A6961237}"/>
              </a:ext>
            </a:extLst>
          </p:cNvPr>
          <p:cNvCxnSpPr>
            <a:cxnSpLocks/>
            <a:stCxn id="40" idx="2"/>
            <a:endCxn id="10" idx="1"/>
          </p:cNvCxnSpPr>
          <p:nvPr/>
        </p:nvCxnSpPr>
        <p:spPr>
          <a:xfrm>
            <a:off x="5732584" y="4100054"/>
            <a:ext cx="1893040" cy="10002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>
            <a:extLst>
              <a:ext uri="{FF2B5EF4-FFF2-40B4-BE49-F238E27FC236}">
                <a16:creationId xmlns:a16="http://schemas.microsoft.com/office/drawing/2014/main" id="{58B316FF-6175-794F-B073-CBD14EF62487}"/>
              </a:ext>
            </a:extLst>
          </p:cNvPr>
          <p:cNvCxnSpPr>
            <a:cxnSpLocks/>
            <a:stCxn id="7" idx="3"/>
            <a:endCxn id="6" idx="3"/>
          </p:cNvCxnSpPr>
          <p:nvPr/>
        </p:nvCxnSpPr>
        <p:spPr>
          <a:xfrm>
            <a:off x="10282933" y="1275059"/>
            <a:ext cx="263804" cy="4033309"/>
          </a:xfrm>
          <a:prstGeom prst="curvedConnector3">
            <a:avLst>
              <a:gd name="adj1" fmla="val 426623"/>
            </a:avLst>
          </a:prstGeom>
          <a:ln w="38100"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FC7B178-E3EE-BA43-8416-107DE422E2DB}"/>
              </a:ext>
            </a:extLst>
          </p:cNvPr>
          <p:cNvSpPr txBox="1"/>
          <p:nvPr/>
        </p:nvSpPr>
        <p:spPr>
          <a:xfrm>
            <a:off x="10621106" y="3662358"/>
            <a:ext cx="1007767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HASH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9C9A9A-1212-6343-B47F-61860E51360B}"/>
              </a:ext>
            </a:extLst>
          </p:cNvPr>
          <p:cNvSpPr txBox="1"/>
          <p:nvPr/>
        </p:nvSpPr>
        <p:spPr>
          <a:xfrm>
            <a:off x="10287943" y="1798755"/>
            <a:ext cx="1340931" cy="369332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URI</a:t>
            </a:r>
          </a:p>
        </p:txBody>
      </p:sp>
    </p:spTree>
    <p:extLst>
      <p:ext uri="{BB962C8B-B14F-4D97-AF65-F5344CB8AC3E}">
        <p14:creationId xmlns:p14="http://schemas.microsoft.com/office/powerpoint/2010/main" val="120434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6D9E847-BAE7-B04F-8939-616B96A271E6}"/>
              </a:ext>
            </a:extLst>
          </p:cNvPr>
          <p:cNvGrpSpPr/>
          <p:nvPr/>
        </p:nvGrpSpPr>
        <p:grpSpPr>
          <a:xfrm>
            <a:off x="7741786" y="170485"/>
            <a:ext cx="2602471" cy="2518533"/>
            <a:chOff x="1160059" y="696036"/>
            <a:chExt cx="3957851" cy="2518533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C14D298-1519-574E-BBA3-3204615766D5}"/>
                </a:ext>
              </a:extLst>
            </p:cNvPr>
            <p:cNvSpPr/>
            <p:nvPr/>
          </p:nvSpPr>
          <p:spPr>
            <a:xfrm>
              <a:off x="1160059" y="696036"/>
              <a:ext cx="3957851" cy="2518533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NORMAL/SOURCE FOLDER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DA552126-EEBA-C04B-B8D1-A6BF3E9437ED}"/>
                </a:ext>
              </a:extLst>
            </p:cNvPr>
            <p:cNvSpPr/>
            <p:nvPr/>
          </p:nvSpPr>
          <p:spPr>
            <a:xfrm>
              <a:off x="1253318" y="1487606"/>
              <a:ext cx="3771331" cy="62600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Notebook 1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47597B12-471E-9C47-A634-5CC0423570FC}"/>
                </a:ext>
              </a:extLst>
            </p:cNvPr>
            <p:cNvSpPr/>
            <p:nvPr/>
          </p:nvSpPr>
          <p:spPr>
            <a:xfrm>
              <a:off x="1253318" y="2279176"/>
              <a:ext cx="3771331" cy="62600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Notebook 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A181FA-2185-0D42-A5FC-5B2CCF8BA0FE}"/>
              </a:ext>
            </a:extLst>
          </p:cNvPr>
          <p:cNvGrpSpPr/>
          <p:nvPr/>
        </p:nvGrpSpPr>
        <p:grpSpPr>
          <a:xfrm>
            <a:off x="7464932" y="2750999"/>
            <a:ext cx="3156176" cy="3696694"/>
            <a:chOff x="6062776" y="2426525"/>
            <a:chExt cx="3156176" cy="369669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42E6690-A1DB-7442-8119-96D082E60BFE}"/>
                </a:ext>
              </a:extLst>
            </p:cNvPr>
            <p:cNvGrpSpPr/>
            <p:nvPr/>
          </p:nvGrpSpPr>
          <p:grpSpPr>
            <a:xfrm>
              <a:off x="6062776" y="2426525"/>
              <a:ext cx="3156176" cy="3696694"/>
              <a:chOff x="6662381" y="77320"/>
              <a:chExt cx="3957851" cy="3696694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208CCB0D-0644-C343-819B-DE77443F4D33}"/>
                  </a:ext>
                </a:extLst>
              </p:cNvPr>
              <p:cNvSpPr/>
              <p:nvPr/>
            </p:nvSpPr>
            <p:spPr>
              <a:xfrm>
                <a:off x="6662381" y="77320"/>
                <a:ext cx="3957851" cy="3696694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CACHE FOLDER</a:t>
                </a:r>
              </a:p>
            </p:txBody>
          </p:sp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AC74F067-80A4-1748-874A-54AFA4B30CDA}"/>
                  </a:ext>
                </a:extLst>
              </p:cNvPr>
              <p:cNvSpPr/>
              <p:nvPr/>
            </p:nvSpPr>
            <p:spPr>
              <a:xfrm>
                <a:off x="6755640" y="1487606"/>
                <a:ext cx="3771331" cy="605648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algn="ctr"/>
                <a:r>
                  <a:rPr lang="en-GB" dirty="0"/>
                  <a:t>COMMITTED NOTEBOOKS</a:t>
                </a:r>
              </a:p>
            </p:txBody>
          </p:sp>
        </p:grp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3DBEB3F-5D4E-6143-ABCE-7CA3C8CBDC27}"/>
                </a:ext>
              </a:extLst>
            </p:cNvPr>
            <p:cNvSpPr/>
            <p:nvPr/>
          </p:nvSpPr>
          <p:spPr>
            <a:xfrm>
              <a:off x="6137145" y="3004521"/>
              <a:ext cx="3007436" cy="66672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STAGED NOTEBOOK DB</a:t>
              </a:r>
            </a:p>
          </p:txBody>
        </p:sp>
      </p:grp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66754473-9A8B-C640-A41C-AE99274C9152}"/>
              </a:ext>
            </a:extLst>
          </p:cNvPr>
          <p:cNvCxnSpPr/>
          <p:nvPr/>
        </p:nvCxnSpPr>
        <p:spPr>
          <a:xfrm flipH="1" flipV="1">
            <a:off x="10282933" y="2066629"/>
            <a:ext cx="263804" cy="1595730"/>
          </a:xfrm>
          <a:prstGeom prst="curvedConnector3">
            <a:avLst>
              <a:gd name="adj1" fmla="val -86655"/>
            </a:avLst>
          </a:prstGeom>
          <a:ln w="254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>
            <a:extLst>
              <a:ext uri="{FF2B5EF4-FFF2-40B4-BE49-F238E27FC236}">
                <a16:creationId xmlns:a16="http://schemas.microsoft.com/office/drawing/2014/main" id="{F42B9EDD-48BE-3C48-8BE2-DF8D7B3A2858}"/>
              </a:ext>
            </a:extLst>
          </p:cNvPr>
          <p:cNvCxnSpPr>
            <a:cxnSpLocks/>
            <a:stCxn id="16" idx="3"/>
            <a:endCxn id="7" idx="3"/>
          </p:cNvCxnSpPr>
          <p:nvPr/>
        </p:nvCxnSpPr>
        <p:spPr>
          <a:xfrm flipH="1" flipV="1">
            <a:off x="10282933" y="1275059"/>
            <a:ext cx="263804" cy="2387300"/>
          </a:xfrm>
          <a:prstGeom prst="curvedConnector3">
            <a:avLst>
              <a:gd name="adj1" fmla="val -86655"/>
            </a:avLst>
          </a:prstGeom>
          <a:ln w="254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E35A8FC0-C2B7-EB4A-9EEA-F0261EA4CFB0}"/>
              </a:ext>
            </a:extLst>
          </p:cNvPr>
          <p:cNvSpPr/>
          <p:nvPr/>
        </p:nvSpPr>
        <p:spPr>
          <a:xfrm>
            <a:off x="4337538" y="1429751"/>
            <a:ext cx="2790093" cy="32784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EXECUTOR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FCA3775-7051-8340-85DC-2ACB97FE74D6}"/>
              </a:ext>
            </a:extLst>
          </p:cNvPr>
          <p:cNvSpPr/>
          <p:nvPr/>
        </p:nvSpPr>
        <p:spPr>
          <a:xfrm>
            <a:off x="4492671" y="2242550"/>
            <a:ext cx="2479825" cy="6260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Notebook 1 Copy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C6F1174-D8EC-5A4E-883D-5C76F57E7AF2}"/>
              </a:ext>
            </a:extLst>
          </p:cNvPr>
          <p:cNvCxnSpPr>
            <a:cxnSpLocks/>
            <a:stCxn id="7" idx="1"/>
            <a:endCxn id="37" idx="0"/>
          </p:cNvCxnSpPr>
          <p:nvPr/>
        </p:nvCxnSpPr>
        <p:spPr>
          <a:xfrm flipH="1">
            <a:off x="5732584" y="1275059"/>
            <a:ext cx="2070524" cy="967491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FFD8F69-E759-CE4F-BC1B-E1181E98736A}"/>
              </a:ext>
            </a:extLst>
          </p:cNvPr>
          <p:cNvSpPr/>
          <p:nvPr/>
        </p:nvSpPr>
        <p:spPr>
          <a:xfrm>
            <a:off x="7516380" y="4890521"/>
            <a:ext cx="3007436" cy="12428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FAILED NOTEBOOKS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1FA5FFD-F8B5-EC4B-BBD0-DCC45FBCC3FD}"/>
              </a:ext>
            </a:extLst>
          </p:cNvPr>
          <p:cNvSpPr/>
          <p:nvPr/>
        </p:nvSpPr>
        <p:spPr>
          <a:xfrm>
            <a:off x="4492671" y="3474047"/>
            <a:ext cx="2479825" cy="62600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Notebook 1 Failed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61D1E15-8DC6-B743-8FB0-2A31221D32FB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5732584" y="2868557"/>
            <a:ext cx="0" cy="605490"/>
          </a:xfrm>
          <a:prstGeom prst="straightConnector1">
            <a:avLst/>
          </a:prstGeom>
          <a:ln w="53975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C44F606-8F8B-6F4B-B4A6-3014A6961237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5732584" y="4100054"/>
            <a:ext cx="1911307" cy="1513515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FC7B178-E3EE-BA43-8416-107DE422E2DB}"/>
              </a:ext>
            </a:extLst>
          </p:cNvPr>
          <p:cNvSpPr txBox="1"/>
          <p:nvPr/>
        </p:nvSpPr>
        <p:spPr>
          <a:xfrm>
            <a:off x="10861991" y="4137681"/>
            <a:ext cx="1078523" cy="92333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Linked</a:t>
            </a:r>
          </a:p>
          <a:p>
            <a:r>
              <a:rPr lang="en-GB" dirty="0"/>
              <a:t>to DB record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050B56-8A3B-924E-A96D-71088BD34098}"/>
              </a:ext>
            </a:extLst>
          </p:cNvPr>
          <p:cNvSpPr txBox="1"/>
          <p:nvPr/>
        </p:nvSpPr>
        <p:spPr>
          <a:xfrm>
            <a:off x="4180642" y="398504"/>
            <a:ext cx="3103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/>
              <a:t>On Failure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EA49F84-7AC6-794C-A8DF-F8451F9EF813}"/>
              </a:ext>
            </a:extLst>
          </p:cNvPr>
          <p:cNvSpPr/>
          <p:nvPr/>
        </p:nvSpPr>
        <p:spPr>
          <a:xfrm>
            <a:off x="7643891" y="5314041"/>
            <a:ext cx="2822392" cy="626007"/>
          </a:xfrm>
          <a:prstGeom prst="roundRect">
            <a:avLst/>
          </a:prstGeom>
          <a:gradFill>
            <a:gsLst>
              <a:gs pos="0">
                <a:srgbClr val="C00000"/>
              </a:gs>
              <a:gs pos="5000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Notebook A</a:t>
            </a:r>
          </a:p>
        </p:txBody>
      </p:sp>
      <p:cxnSp>
        <p:nvCxnSpPr>
          <p:cNvPr id="28" name="Curved Connector 27">
            <a:extLst>
              <a:ext uri="{FF2B5EF4-FFF2-40B4-BE49-F238E27FC236}">
                <a16:creationId xmlns:a16="http://schemas.microsoft.com/office/drawing/2014/main" id="{ECC378ED-16E5-C84B-96CD-EE129D06365C}"/>
              </a:ext>
            </a:extLst>
          </p:cNvPr>
          <p:cNvCxnSpPr>
            <a:cxnSpLocks/>
            <a:stCxn id="16" idx="3"/>
            <a:endCxn id="27" idx="3"/>
          </p:cNvCxnSpPr>
          <p:nvPr/>
        </p:nvCxnSpPr>
        <p:spPr>
          <a:xfrm flipH="1">
            <a:off x="10523816" y="3662359"/>
            <a:ext cx="22921" cy="1849598"/>
          </a:xfrm>
          <a:prstGeom prst="curvedConnector3">
            <a:avLst>
              <a:gd name="adj1" fmla="val -1496008"/>
            </a:avLst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630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98</Words>
  <Application>Microsoft Macintosh PowerPoint</Application>
  <PresentationFormat>Widescreen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sewell</dc:creator>
  <cp:lastModifiedBy>Sewell, Christopher</cp:lastModifiedBy>
  <cp:revision>13</cp:revision>
  <dcterms:created xsi:type="dcterms:W3CDTF">2020-02-28T23:46:27Z</dcterms:created>
  <dcterms:modified xsi:type="dcterms:W3CDTF">2021-08-02T01:57:39Z</dcterms:modified>
</cp:coreProperties>
</file>